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90" r:id="rId34"/>
    <p:sldId id="292" r:id="rId35"/>
    <p:sldId id="294" r:id="rId36"/>
    <p:sldId id="293" r:id="rId37"/>
    <p:sldId id="295" r:id="rId38"/>
    <p:sldId id="296" r:id="rId39"/>
    <p:sldId id="287" r:id="rId40"/>
    <p:sldId id="289" r:id="rId41"/>
    <p:sldId id="29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1"/>
    <p:restoredTop sz="94624"/>
  </p:normalViewPr>
  <p:slideViewPr>
    <p:cSldViewPr snapToGrid="0">
      <p:cViewPr varScale="1">
        <p:scale>
          <a:sx n="101" d="100"/>
          <a:sy n="101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bbard, Rachael" userId="a036a7d9-41ea-4e99-af90-062a333958bb" providerId="ADAL" clId="{8E8A2CA2-75C8-4797-82C9-3A6DFD7D03A7}"/>
    <pc:docChg chg="modShowInfo">
      <pc:chgData name="Hubbard, Rachael" userId="a036a7d9-41ea-4e99-af90-062a333958bb" providerId="ADAL" clId="{8E8A2CA2-75C8-4797-82C9-3A6DFD7D03A7}" dt="2024-11-21T19:18:26.256" v="0" actId="2744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73EB4-E1F5-3820-2744-42579AE8A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816D4-EDE2-353B-19BA-FE8E732A5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6474-99FC-DF58-2D56-12949057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053A0-2530-5D33-8CAD-AF32ADB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33534-60FD-6FBB-02EA-FE0DE51F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3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98A6-2738-692B-549B-68957E90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112FB-01FE-7F0A-3AF4-2218CAD8A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DE9A0-9282-8BBD-BAA5-2B42DD6B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3ADE4-F941-9D47-C5F7-B15F2034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C6B95-1315-AD6A-D5D4-EE385BAD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1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9F120D-A21C-2E9D-3815-818F80A5F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A53A8-D895-3BB2-1179-FC0430B88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BF326-AE66-1F73-247C-3E1152D6B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6A483-3675-5699-3478-6B5699F1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27AC4-6F15-E265-FC1A-4CB09E32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9026-9ECA-0DC8-DE59-5BF50467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291AB-1DD5-C594-F403-80C548801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9975A-7F9C-2464-AF5F-64D8B166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3A757-0057-4B4C-086F-52228504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11DC2-229F-7BA3-C865-002F5147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70FC-9147-7CBA-ED50-597B8B5F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DC3D4-C50E-AB2F-CC29-CD4B41B31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75741-9613-7B97-346E-34393C1F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8A1EF-60AC-E380-02B3-CE03391D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03370-7FF5-936C-0373-FFE8E049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4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6FB2-A87B-FB36-8995-844AEF95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4AEDA-643F-61EB-9B6B-676430D4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D1F6F-D89F-60EA-E401-1A40AF365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5A053-B640-2C19-CBCF-59013C3F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215717-CEC3-24DF-BDC8-7467AB7A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4498C-A82A-6B45-E218-DFCB3088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6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93CC-E7C5-33F1-551B-56D8420F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081C9-927C-741D-152E-94E1BA2C6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ED1B0-CBFF-3626-581A-7AB0755FF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E5447-1404-0ED7-95AC-9323BEFBD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52A65-C93F-36A0-8200-80F06260D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09286A-D5BF-CA31-A4C4-8D0D8857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7105A-A829-B427-348D-4BFE842CA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0F559-4AAB-5B58-1D91-41773F52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5079F-A5B5-B518-1330-A1A5C48D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66677-BBB1-176F-E2EC-A42467F2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5F0D2B-FE57-D461-4509-5EC8BF2F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093ED-9F9D-D1F8-E0B4-92D630BB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45352A-14D0-A343-C5C1-1DDB5CB9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3A55BE-8B7A-9C16-9CDA-D9A812FB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D35F0-BA8C-E574-AE6A-83DBF463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5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3361-0AE6-B0B1-B298-3FF44C9F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1357E-18E5-9ADD-10B7-65B446F7A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1272F-9169-068B-B4C9-B41D2F398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F0440-7E5F-F340-0914-9FB5502B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C9128-C0F3-7FB2-7AC0-FF81B60B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7D8CF-A87C-AD28-6B4A-CC785EB9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ACAD-45BF-50A9-5FEA-1263E981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7D351-5E02-52A7-0274-E007CF5BB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86926-BE48-D4B2-F34F-F3C6A16D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F739B-56BD-FAF7-CBB4-C5E086AC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F85A8-8D0B-29E0-6C58-6B1A48EB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073AB-889D-4281-5D5B-E0A5EED7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6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0C6A7-2662-D24F-B192-ED4A01E7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1C442-9D58-11E9-1D29-9C604028F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4AEA8-E136-D5DC-37BC-AD0A748B3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9D2CE7-3E5F-D943-AB5F-03C01C2A3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C8B3F-A512-E2EA-E075-9D4ECFF25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3CD3-B29E-8F9F-A531-E7F43E669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08FA1D-BDFF-0145-881C-E82115B9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ald eagle in a suit&#10;&#10;Description automatically generated">
            <a:extLst>
              <a:ext uri="{FF2B5EF4-FFF2-40B4-BE49-F238E27FC236}">
                <a16:creationId xmlns:a16="http://schemas.microsoft.com/office/drawing/2014/main" id="{D2DE4C36-D393-233C-B34C-AD4EBA6639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2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ird standing on a yellow background&#10;&#10;Description automatically generated">
            <a:extLst>
              <a:ext uri="{FF2B5EF4-FFF2-40B4-BE49-F238E27FC236}">
                <a16:creationId xmlns:a16="http://schemas.microsoft.com/office/drawing/2014/main" id="{A5BEBB63-791E-B4CB-F7C0-0F658A84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0" r="1" b="24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on a pedestal with a group of people in the background&#10;&#10;Description automatically generated">
            <a:extLst>
              <a:ext uri="{FF2B5EF4-FFF2-40B4-BE49-F238E27FC236}">
                <a16:creationId xmlns:a16="http://schemas.microsoft.com/office/drawing/2014/main" id="{2BA5212A-6D11-3937-665D-648691D9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7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licopter and a boat in a river&#10;&#10;Description automatically generated with medium confidence">
            <a:extLst>
              <a:ext uri="{FF2B5EF4-FFF2-40B4-BE49-F238E27FC236}">
                <a16:creationId xmlns:a16="http://schemas.microsoft.com/office/drawing/2014/main" id="{9D362A1C-D732-3F72-4C18-940C82AA9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1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oster of a mountain range&#10;&#10;Description automatically generated">
            <a:extLst>
              <a:ext uri="{FF2B5EF4-FFF2-40B4-BE49-F238E27FC236}">
                <a16:creationId xmlns:a16="http://schemas.microsoft.com/office/drawing/2014/main" id="{A06AE09D-8904-4968-619A-8CA59C33D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uniform standing on a dirt road&#10;&#10;Description automatically generated">
            <a:extLst>
              <a:ext uri="{FF2B5EF4-FFF2-40B4-BE49-F238E27FC236}">
                <a16:creationId xmlns:a16="http://schemas.microsoft.com/office/drawing/2014/main" id="{34D1084D-B949-B1DA-7D14-698D685B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5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urvey form with words and a few words&#10;&#10;Description automatically generated with medium confidence">
            <a:extLst>
              <a:ext uri="{FF2B5EF4-FFF2-40B4-BE49-F238E27FC236}">
                <a16:creationId xmlns:a16="http://schemas.microsoft.com/office/drawing/2014/main" id="{C35BDC79-BB5A-7453-5C2F-B53FBC17A7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5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mputer screen shot of a survey&#10;&#10;Description automatically generated">
            <a:extLst>
              <a:ext uri="{FF2B5EF4-FFF2-40B4-BE49-F238E27FC236}">
                <a16:creationId xmlns:a16="http://schemas.microsoft.com/office/drawing/2014/main" id="{9EBD9A36-49EA-F3DD-8E11-E0CB94CE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23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poon with letters in it&#10;&#10;Description automatically generated">
            <a:extLst>
              <a:ext uri="{FF2B5EF4-FFF2-40B4-BE49-F238E27FC236}">
                <a16:creationId xmlns:a16="http://schemas.microsoft.com/office/drawing/2014/main" id="{40F3D998-F769-FC29-F4A8-FE080B7C16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4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t in a military uniform&#10;&#10;Description automatically generated">
            <a:extLst>
              <a:ext uri="{FF2B5EF4-FFF2-40B4-BE49-F238E27FC236}">
                <a16:creationId xmlns:a16="http://schemas.microsoft.com/office/drawing/2014/main" id="{F1DC2021-8096-3BE1-9ED6-A91F1E30BA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83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73D40-84D6-8AD7-9984-0E797A03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2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ald eagle holding a megaphone&#10;&#10;Description automatically generated">
            <a:extLst>
              <a:ext uri="{FF2B5EF4-FFF2-40B4-BE49-F238E27FC236}">
                <a16:creationId xmlns:a16="http://schemas.microsoft.com/office/drawing/2014/main" id="{301C110F-5679-3224-A63E-AB93DEF0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300AB8D7-ED6D-0186-B281-05EC6EE96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48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t in a stroller&#10;&#10;Description automatically generated">
            <a:extLst>
              <a:ext uri="{FF2B5EF4-FFF2-40B4-BE49-F238E27FC236}">
                <a16:creationId xmlns:a16="http://schemas.microsoft.com/office/drawing/2014/main" id="{E24CF1EB-51AA-6E91-7937-0DB1B67E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4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suit with fire on his fist&#10;&#10;Description automatically generated">
            <a:extLst>
              <a:ext uri="{FF2B5EF4-FFF2-40B4-BE49-F238E27FC236}">
                <a16:creationId xmlns:a16="http://schemas.microsoft.com/office/drawing/2014/main" id="{D3397965-966B-470D-C04D-6923A69E69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86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n eagle's face&#10;&#10;Description automatically generated">
            <a:extLst>
              <a:ext uri="{FF2B5EF4-FFF2-40B4-BE49-F238E27FC236}">
                <a16:creationId xmlns:a16="http://schemas.microsoft.com/office/drawing/2014/main" id="{BDAF070E-E420-21B5-3630-5316C9F10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36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le of potato chips&#10;&#10;Description automatically generated">
            <a:extLst>
              <a:ext uri="{FF2B5EF4-FFF2-40B4-BE49-F238E27FC236}">
                <a16:creationId xmlns:a16="http://schemas.microsoft.com/office/drawing/2014/main" id="{D438610B-5B44-BC3A-FDBD-9A28B1123F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13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omen wearing scrubs and capes&#10;&#10;Description automatically generated">
            <a:extLst>
              <a:ext uri="{FF2B5EF4-FFF2-40B4-BE49-F238E27FC236}">
                <a16:creationId xmlns:a16="http://schemas.microsoft.com/office/drawing/2014/main" id="{EC7621E8-590A-3130-F8AE-10647FE2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7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pace shuttle&#10;&#10;Description automatically generated">
            <a:extLst>
              <a:ext uri="{FF2B5EF4-FFF2-40B4-BE49-F238E27FC236}">
                <a16:creationId xmlns:a16="http://schemas.microsoft.com/office/drawing/2014/main" id="{B9E4F9F6-F025-9455-1351-BD9322C47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1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sword&#10;&#10;Description automatically generated">
            <a:extLst>
              <a:ext uri="{FF2B5EF4-FFF2-40B4-BE49-F238E27FC236}">
                <a16:creationId xmlns:a16="http://schemas.microsoft.com/office/drawing/2014/main" id="{0E509057-289F-4318-2C96-8E354537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68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per plane leading to a leader&#10;&#10;Description automatically generated with medium confidence">
            <a:extLst>
              <a:ext uri="{FF2B5EF4-FFF2-40B4-BE49-F238E27FC236}">
                <a16:creationId xmlns:a16="http://schemas.microsoft.com/office/drawing/2014/main" id="{A72CD633-6EA5-5E93-9854-67561691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5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lue and white text&#10;&#10;Description automatically generated">
            <a:extLst>
              <a:ext uri="{FF2B5EF4-FFF2-40B4-BE49-F238E27FC236}">
                <a16:creationId xmlns:a16="http://schemas.microsoft.com/office/drawing/2014/main" id="{A64CC19D-3783-AAFF-7F2D-9B44025FA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0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birds standing in water&#10;&#10;Description automatically generated">
            <a:extLst>
              <a:ext uri="{FF2B5EF4-FFF2-40B4-BE49-F238E27FC236}">
                <a16:creationId xmlns:a16="http://schemas.microsoft.com/office/drawing/2014/main" id="{AD3C02B7-D2DC-3048-F576-D46202B9D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13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oster&#10;&#10;Description automatically generated">
            <a:extLst>
              <a:ext uri="{FF2B5EF4-FFF2-40B4-BE49-F238E27FC236}">
                <a16:creationId xmlns:a16="http://schemas.microsoft.com/office/drawing/2014/main" id="{6418AB4F-4838-13AD-D178-CF1D6BE7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95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lue and white text&#10;&#10;Description automatically generated">
            <a:extLst>
              <a:ext uri="{FF2B5EF4-FFF2-40B4-BE49-F238E27FC236}">
                <a16:creationId xmlns:a16="http://schemas.microsoft.com/office/drawing/2014/main" id="{DE910430-2956-CF35-6443-AA2D2B04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05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usiness title&#10;&#10;Description automatically generated">
            <a:extLst>
              <a:ext uri="{FF2B5EF4-FFF2-40B4-BE49-F238E27FC236}">
                <a16:creationId xmlns:a16="http://schemas.microsoft.com/office/drawing/2014/main" id="{DE2DAC74-26C2-60B6-97E1-C3D2448475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7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marketing strategy&#10;&#10;Description automatically generated">
            <a:extLst>
              <a:ext uri="{FF2B5EF4-FFF2-40B4-BE49-F238E27FC236}">
                <a16:creationId xmlns:a16="http://schemas.microsoft.com/office/drawing/2014/main" id="{0D245FFD-A9C4-5BDA-9E24-A98F3BE457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78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usiness brochure&#10;&#10;Description automatically generated">
            <a:extLst>
              <a:ext uri="{FF2B5EF4-FFF2-40B4-BE49-F238E27FC236}">
                <a16:creationId xmlns:a16="http://schemas.microsoft.com/office/drawing/2014/main" id="{08451A87-D431-1040-C107-D7D56C591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69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job title&#10;&#10;Description automatically generated">
            <a:extLst>
              <a:ext uri="{FF2B5EF4-FFF2-40B4-BE49-F238E27FC236}">
                <a16:creationId xmlns:a16="http://schemas.microsoft.com/office/drawing/2014/main" id="{DD6F5CB2-EA0A-C50D-34EC-AE7CB740CB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5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C45DD6A2-82C6-2FA4-CE55-92CB7ED498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4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on a rope&#10;&#10;Description automatically generated">
            <a:extLst>
              <a:ext uri="{FF2B5EF4-FFF2-40B4-BE49-F238E27FC236}">
                <a16:creationId xmlns:a16="http://schemas.microsoft.com/office/drawing/2014/main" id="{CCD57FC0-858A-2E0F-AF66-8E44DED39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24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A7E502A-A85E-2D69-B2C6-FE87729EC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05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427449-4019-14DB-5A09-6C5C7686F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8142" cy="69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6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le of photos with red text&#10;&#10;Description automatically generated">
            <a:extLst>
              <a:ext uri="{FF2B5EF4-FFF2-40B4-BE49-F238E27FC236}">
                <a16:creationId xmlns:a16="http://schemas.microsoft.com/office/drawing/2014/main" id="{F4E77D12-224B-B34B-BE54-4A0C1841F9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07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cover page&#10;&#10;Description automatically generated">
            <a:extLst>
              <a:ext uri="{FF2B5EF4-FFF2-40B4-BE49-F238E27FC236}">
                <a16:creationId xmlns:a16="http://schemas.microsoft.com/office/drawing/2014/main" id="{E13C8F9B-8909-E95A-8D01-C5FC5CF8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15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8583862-3F22-7814-836E-56113E86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95045" cy="71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6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blue dress and a person in a red dress&#10;&#10;Description automatically generated">
            <a:extLst>
              <a:ext uri="{FF2B5EF4-FFF2-40B4-BE49-F238E27FC236}">
                <a16:creationId xmlns:a16="http://schemas.microsoft.com/office/drawing/2014/main" id="{F35B17F3-2CDC-D9FC-20D9-8EB48CA4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6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abbit wearing a uniform running&#10;&#10;Description automatically generated">
            <a:extLst>
              <a:ext uri="{FF2B5EF4-FFF2-40B4-BE49-F238E27FC236}">
                <a16:creationId xmlns:a16="http://schemas.microsoft.com/office/drawing/2014/main" id="{CB4E3276-F14C-455C-D0D8-5E3EE30F4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5" r="1" b="130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9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keyhole with a keyhole in it&#10;&#10;Description automatically generated">
            <a:extLst>
              <a:ext uri="{FF2B5EF4-FFF2-40B4-BE49-F238E27FC236}">
                <a16:creationId xmlns:a16="http://schemas.microsoft.com/office/drawing/2014/main" id="{FD2460C4-555F-3A5A-246F-C2DDC16A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6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64247C04-D156-8F30-F4C1-8C6FCD9646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8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soldiers in uniform&#10;&#10;Description automatically generated">
            <a:extLst>
              <a:ext uri="{FF2B5EF4-FFF2-40B4-BE49-F238E27FC236}">
                <a16:creationId xmlns:a16="http://schemas.microsoft.com/office/drawing/2014/main" id="{09A15912-E838-A7F8-8B8D-53EC7D9D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0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Eckhart, Jacey</dc:creator>
  <cp:lastModifiedBy>Hubbard, Rachael</cp:lastModifiedBy>
  <cp:revision>1</cp:revision>
  <dcterms:created xsi:type="dcterms:W3CDTF">2024-11-20T17:21:26Z</dcterms:created>
  <dcterms:modified xsi:type="dcterms:W3CDTF">2024-11-21T19:18:26Z</dcterms:modified>
</cp:coreProperties>
</file>